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53"/>
  </p:notesMasterIdLst>
  <p:handoutMasterIdLst>
    <p:handoutMasterId r:id="rId54"/>
  </p:handoutMasterIdLst>
  <p:sldIdLst>
    <p:sldId id="372" r:id="rId5"/>
    <p:sldId id="400" r:id="rId6"/>
    <p:sldId id="461" r:id="rId7"/>
    <p:sldId id="462" r:id="rId8"/>
    <p:sldId id="541" r:id="rId9"/>
    <p:sldId id="542" r:id="rId10"/>
    <p:sldId id="401" r:id="rId11"/>
    <p:sldId id="402" r:id="rId12"/>
    <p:sldId id="403" r:id="rId13"/>
    <p:sldId id="404" r:id="rId14"/>
    <p:sldId id="463" r:id="rId15"/>
    <p:sldId id="405" r:id="rId16"/>
    <p:sldId id="498" r:id="rId17"/>
    <p:sldId id="586" r:id="rId18"/>
    <p:sldId id="298" r:id="rId19"/>
    <p:sldId id="325" r:id="rId20"/>
    <p:sldId id="326" r:id="rId21"/>
    <p:sldId id="327" r:id="rId22"/>
    <p:sldId id="299" r:id="rId23"/>
    <p:sldId id="303" r:id="rId24"/>
    <p:sldId id="329" r:id="rId25"/>
    <p:sldId id="330" r:id="rId26"/>
    <p:sldId id="433" r:id="rId27"/>
    <p:sldId id="434" r:id="rId28"/>
    <p:sldId id="435" r:id="rId29"/>
    <p:sldId id="436" r:id="rId30"/>
    <p:sldId id="331" r:id="rId31"/>
    <p:sldId id="333" r:id="rId32"/>
    <p:sldId id="334" r:id="rId33"/>
    <p:sldId id="311" r:id="rId34"/>
    <p:sldId id="335" r:id="rId35"/>
    <p:sldId id="312" r:id="rId36"/>
    <p:sldId id="313" r:id="rId37"/>
    <p:sldId id="340" r:id="rId38"/>
    <p:sldId id="336" r:id="rId39"/>
    <p:sldId id="316" r:id="rId40"/>
    <p:sldId id="317" r:id="rId41"/>
    <p:sldId id="341" r:id="rId42"/>
    <p:sldId id="318" r:id="rId43"/>
    <p:sldId id="339" r:id="rId44"/>
    <p:sldId id="337" r:id="rId45"/>
    <p:sldId id="319" r:id="rId46"/>
    <p:sldId id="320" r:id="rId47"/>
    <p:sldId id="437" r:id="rId48"/>
    <p:sldId id="439" r:id="rId49"/>
    <p:sldId id="440" r:id="rId50"/>
    <p:sldId id="441" r:id="rId51"/>
    <p:sldId id="342" r:id="rId52"/>
  </p:sldIdLst>
  <p:sldSz cx="9144000" cy="6858000" type="screen4x3"/>
  <p:notesSz cx="9928225" cy="6797675"/>
  <p:custDataLst>
    <p:tags r:id="rId5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3" userDrawn="1">
          <p15:clr>
            <a:srgbClr val="A4A3A4"/>
          </p15:clr>
        </p15:guide>
        <p15:guide id="2" pos="2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7F0000"/>
    <a:srgbClr val="0000CC"/>
    <a:srgbClr val="2E75B6"/>
    <a:srgbClr val="F676F6"/>
    <a:srgbClr val="ECECEC"/>
    <a:srgbClr val="66FFFF"/>
    <a:srgbClr val="BFBF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969"/>
  </p:normalViewPr>
  <p:slideViewPr>
    <p:cSldViewPr showGuides="1">
      <p:cViewPr varScale="1">
        <p:scale>
          <a:sx n="89" d="100"/>
          <a:sy n="89" d="100"/>
        </p:scale>
        <p:origin x="855" y="54"/>
      </p:cViewPr>
      <p:guideLst>
        <p:guide orient="horz" pos="2123"/>
        <p:guide pos="28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页眉占位符 1566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156675" name="日期占位符 156674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156676" name="页脚占位符 156675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156677" name="灯片编号占位符 156676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眉占位符 153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15363" name="日期占位符 15362"/>
          <p:cNvSpPr>
            <a:spLocks noGrp="1"/>
          </p:cNvSpPr>
          <p:nvPr>
            <p:ph type="dt" idx="1"/>
          </p:nvPr>
        </p:nvSpPr>
        <p:spPr>
          <a:xfrm>
            <a:off x="5624513" y="0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8196" name="幻灯片图像占位符 1536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文本占位符 15364"/>
          <p:cNvSpPr>
            <a:spLocks noGrp="1"/>
          </p:cNvSpPr>
          <p:nvPr>
            <p:ph type="body" sz="quarter"/>
          </p:nvPr>
        </p:nvSpPr>
        <p:spPr>
          <a:xfrm>
            <a:off x="1323975" y="3228975"/>
            <a:ext cx="7280275" cy="305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15366" name="页脚占位符 15365"/>
          <p:cNvSpPr>
            <a:spLocks noGrp="1"/>
          </p:cNvSpPr>
          <p:nvPr>
            <p:ph type="ftr" sz="quarter" idx="4"/>
          </p:nvPr>
        </p:nvSpPr>
        <p:spPr>
          <a:xfrm>
            <a:off x="0" y="6457950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15367" name="灯片编号占位符 15366"/>
          <p:cNvSpPr>
            <a:spLocks noGrp="1"/>
          </p:cNvSpPr>
          <p:nvPr>
            <p:ph type="sldNum" sz="quarter" idx="5"/>
          </p:nvPr>
        </p:nvSpPr>
        <p:spPr>
          <a:xfrm>
            <a:off x="5624513" y="6457950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灯片编号占位符 1"/>
          <p:cNvSpPr>
            <a:spLocks noGrp="1"/>
          </p:cNvSpPr>
          <p:nvPr>
            <p:ph type="sldNum" sz="quarter"/>
          </p:nvPr>
        </p:nvSpPr>
        <p:spPr>
          <a:xfrm>
            <a:off x="5624513" y="6457950"/>
            <a:ext cx="4303712" cy="3397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  <a:t>43</a:t>
            </a:fld>
            <a:endParaRPr lang="zh-CN" altLang="en-US" sz="1200" dirty="0"/>
          </a:p>
        </p:txBody>
      </p:sp>
      <p:sp>
        <p:nvSpPr>
          <p:cNvPr id="52226" name="幻灯片图像占位符 11776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文本占位符 117762"/>
          <p:cNvSpPr>
            <a:spLocks noGrp="1"/>
          </p:cNvSpPr>
          <p:nvPr>
            <p:ph type="body"/>
          </p:nvPr>
        </p:nvSpPr>
        <p:spPr/>
        <p:txBody>
          <a:bodyPr anchor="t" anchorCtr="0"/>
          <a:lstStyle/>
          <a:p>
            <a:pPr lvl="0"/>
            <a:r>
              <a:rPr lang="en-US" altLang="zh-CN" dirty="0"/>
              <a:t>     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5624513" y="6457950"/>
            <a:ext cx="4303712" cy="3397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  <a:t>28</a:t>
            </a:fld>
            <a:endParaRPr lang="zh-CN" altLang="en-US" sz="1200" dirty="0"/>
          </a:p>
        </p:txBody>
      </p:sp>
      <p:sp>
        <p:nvSpPr>
          <p:cNvPr id="30722" name="幻灯片图像占位符 146433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146434"/>
          <p:cNvSpPr>
            <a:spLocks noGrp="1"/>
          </p:cNvSpPr>
          <p:nvPr>
            <p:ph type="body"/>
          </p:nvPr>
        </p:nvSpPr>
        <p:spPr/>
        <p:txBody>
          <a:bodyPr anchor="t" anchorCtr="0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灯片编号占位符 1"/>
          <p:cNvSpPr>
            <a:spLocks noGrp="1"/>
          </p:cNvSpPr>
          <p:nvPr>
            <p:ph type="sldNum" sz="quarter"/>
          </p:nvPr>
        </p:nvSpPr>
        <p:spPr>
          <a:xfrm>
            <a:off x="5624513" y="6457950"/>
            <a:ext cx="4303712" cy="3397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  <a:t>29</a:t>
            </a:fld>
            <a:endParaRPr lang="zh-CN" altLang="en-US" sz="1200" dirty="0"/>
          </a:p>
        </p:txBody>
      </p:sp>
      <p:sp>
        <p:nvSpPr>
          <p:cNvPr id="32770" name="幻灯片图像占位符 14950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文本占位符 149506"/>
          <p:cNvSpPr>
            <a:spLocks noGrp="1"/>
          </p:cNvSpPr>
          <p:nvPr>
            <p:ph type="body"/>
          </p:nvPr>
        </p:nvSpPr>
        <p:spPr/>
        <p:txBody>
          <a:bodyPr anchor="t" anchorCtr="0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灯片编号占位符 1"/>
          <p:cNvSpPr>
            <a:spLocks noGrp="1"/>
          </p:cNvSpPr>
          <p:nvPr>
            <p:ph type="sldNum" sz="quarter"/>
          </p:nvPr>
        </p:nvSpPr>
        <p:spPr>
          <a:xfrm>
            <a:off x="5624513" y="6457950"/>
            <a:ext cx="4303712" cy="3397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  <a:t>30</a:t>
            </a:fld>
            <a:endParaRPr lang="zh-CN" altLang="en-US" sz="1200" dirty="0"/>
          </a:p>
        </p:txBody>
      </p:sp>
      <p:sp>
        <p:nvSpPr>
          <p:cNvPr id="34818" name="幻灯片图像占位符 1064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文本占位符 106498"/>
          <p:cNvSpPr>
            <a:spLocks noGrp="1"/>
          </p:cNvSpPr>
          <p:nvPr>
            <p:ph type="body"/>
          </p:nvPr>
        </p:nvSpPr>
        <p:spPr/>
        <p:txBody>
          <a:bodyPr anchor="t" anchorCtr="0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灯片编号占位符 1"/>
          <p:cNvSpPr>
            <a:spLocks noGrp="1"/>
          </p:cNvSpPr>
          <p:nvPr>
            <p:ph type="sldNum" sz="quarter"/>
          </p:nvPr>
        </p:nvSpPr>
        <p:spPr>
          <a:xfrm>
            <a:off x="5624513" y="6457950"/>
            <a:ext cx="4303712" cy="3397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  <a:t>31</a:t>
            </a:fld>
            <a:endParaRPr lang="zh-CN" altLang="en-US" sz="1200" dirty="0"/>
          </a:p>
        </p:txBody>
      </p:sp>
      <p:sp>
        <p:nvSpPr>
          <p:cNvPr id="36866" name="幻灯片图像占位符 151553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文本占位符 151554"/>
          <p:cNvSpPr>
            <a:spLocks noGrp="1"/>
          </p:cNvSpPr>
          <p:nvPr>
            <p:ph type="body"/>
          </p:nvPr>
        </p:nvSpPr>
        <p:spPr/>
        <p:txBody>
          <a:bodyPr anchor="t" anchorCtr="0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灯片编号占位符 1"/>
          <p:cNvSpPr>
            <a:spLocks noGrp="1"/>
          </p:cNvSpPr>
          <p:nvPr>
            <p:ph type="sldNum" sz="quarter"/>
          </p:nvPr>
        </p:nvSpPr>
        <p:spPr>
          <a:xfrm>
            <a:off x="5624513" y="6457950"/>
            <a:ext cx="4303712" cy="3397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  <a:t>32</a:t>
            </a:fld>
            <a:endParaRPr lang="zh-CN" altLang="en-US" sz="1200" dirty="0"/>
          </a:p>
        </p:txBody>
      </p:sp>
      <p:sp>
        <p:nvSpPr>
          <p:cNvPr id="38914" name="幻灯片图像占位符 10854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文本占位符 108546"/>
          <p:cNvSpPr>
            <a:spLocks noGrp="1"/>
          </p:cNvSpPr>
          <p:nvPr>
            <p:ph type="body"/>
          </p:nvPr>
        </p:nvSpPr>
        <p:spPr/>
        <p:txBody>
          <a:bodyPr anchor="t" anchorCtr="0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灯片编号占位符 1"/>
          <p:cNvSpPr>
            <a:spLocks noGrp="1"/>
          </p:cNvSpPr>
          <p:nvPr>
            <p:ph type="sldNum" sz="quarter"/>
          </p:nvPr>
        </p:nvSpPr>
        <p:spPr>
          <a:xfrm>
            <a:off x="5624513" y="6457950"/>
            <a:ext cx="4303712" cy="3397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  <a:t>34</a:t>
            </a:fld>
            <a:endParaRPr lang="zh-CN" altLang="en-US" sz="1200" dirty="0"/>
          </a:p>
        </p:txBody>
      </p:sp>
      <p:sp>
        <p:nvSpPr>
          <p:cNvPr id="41986" name="幻灯片图像占位符 16486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文本占位符 164866"/>
          <p:cNvSpPr>
            <a:spLocks noGrp="1"/>
          </p:cNvSpPr>
          <p:nvPr>
            <p:ph type="body"/>
          </p:nvPr>
        </p:nvSpPr>
        <p:spPr/>
        <p:txBody>
          <a:bodyPr anchor="t" anchorCtr="0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random/>
  </p:transition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0" i="0" u="none" kern="1200" baseline="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98425" lvl="0" indent="-984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925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Ø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82600" lvl="2" indent="-31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731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36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random/>
  </p:transition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0" i="0" u="none" kern="1200" baseline="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98425" lvl="0" indent="-984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925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Ø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82600" lvl="2" indent="-31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731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36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>
    <p:random/>
  </p:transition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0" i="0" u="none" kern="1200" baseline="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98425" lvl="0" indent="-984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925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Ø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82600" lvl="2" indent="-31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731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36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ransition>
    <p:random/>
  </p:transition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0" i="0" u="none" kern="1200" baseline="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98425" lvl="0" indent="-9842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925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Ø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82600" lvl="2" indent="-3175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731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36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0f2103c-dbf6-490f-85d8-2ae70d11b7da"/>
  <p:tag name="COMMONDATA" val="eyJoZGlkIjoiNjZjMTBlMzQzNzU5YTllZWNmNjA1ZjY5NzMzMDc0ND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第五章1">
  <a:themeElements>
    <a:clrScheme name="">
      <a:dk1>
        <a:srgbClr val="000000"/>
      </a:dk1>
      <a:lt1>
        <a:srgbClr val="FFFFFF"/>
      </a:lt1>
      <a:dk2>
        <a:srgbClr val="6A4076"/>
      </a:dk2>
      <a:lt2>
        <a:srgbClr val="969696"/>
      </a:lt2>
      <a:accent1>
        <a:srgbClr val="DBA9C2"/>
      </a:accent1>
      <a:accent2>
        <a:srgbClr val="E1BF91"/>
      </a:accent2>
      <a:accent3>
        <a:srgbClr val="FFFFFF"/>
      </a:accent3>
      <a:accent4>
        <a:srgbClr val="000000"/>
      </a:accent4>
      <a:accent5>
        <a:srgbClr val="EAD1DD"/>
      </a:accent5>
      <a:accent6>
        <a:srgbClr val="CAAB82"/>
      </a:accent6>
      <a:hlink>
        <a:srgbClr val="B3CE82"/>
      </a:hlink>
      <a:folHlink>
        <a:srgbClr val="B8AD48"/>
      </a:folHlink>
    </a:clrScheme>
    <a:fontScheme name="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2F2F2"/>
        </a:accent5>
        <a:accent6>
          <a:srgbClr val="727272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五章1">
  <a:themeElements>
    <a:clrScheme name="">
      <a:dk1>
        <a:srgbClr val="000000"/>
      </a:dk1>
      <a:lt1>
        <a:srgbClr val="FFFFFF"/>
      </a:lt1>
      <a:dk2>
        <a:srgbClr val="6A4076"/>
      </a:dk2>
      <a:lt2>
        <a:srgbClr val="969696"/>
      </a:lt2>
      <a:accent1>
        <a:srgbClr val="DBA9C2"/>
      </a:accent1>
      <a:accent2>
        <a:srgbClr val="E1BF91"/>
      </a:accent2>
      <a:accent3>
        <a:srgbClr val="FFFFFF"/>
      </a:accent3>
      <a:accent4>
        <a:srgbClr val="000000"/>
      </a:accent4>
      <a:accent5>
        <a:srgbClr val="EAD1DD"/>
      </a:accent5>
      <a:accent6>
        <a:srgbClr val="CAAB82"/>
      </a:accent6>
      <a:hlink>
        <a:srgbClr val="B3CE82"/>
      </a:hlink>
      <a:folHlink>
        <a:srgbClr val="B8AD48"/>
      </a:folHlink>
    </a:clrScheme>
    <a:fontScheme name="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2F2F2"/>
        </a:accent5>
        <a:accent6>
          <a:srgbClr val="727272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第五章1">
  <a:themeElements>
    <a:clrScheme name="">
      <a:dk1>
        <a:srgbClr val="000000"/>
      </a:dk1>
      <a:lt1>
        <a:srgbClr val="FFFFFF"/>
      </a:lt1>
      <a:dk2>
        <a:srgbClr val="6A4076"/>
      </a:dk2>
      <a:lt2>
        <a:srgbClr val="969696"/>
      </a:lt2>
      <a:accent1>
        <a:srgbClr val="DBA9C2"/>
      </a:accent1>
      <a:accent2>
        <a:srgbClr val="E1BF91"/>
      </a:accent2>
      <a:accent3>
        <a:srgbClr val="FFFFFF"/>
      </a:accent3>
      <a:accent4>
        <a:srgbClr val="000000"/>
      </a:accent4>
      <a:accent5>
        <a:srgbClr val="EAD1DD"/>
      </a:accent5>
      <a:accent6>
        <a:srgbClr val="CAAB82"/>
      </a:accent6>
      <a:hlink>
        <a:srgbClr val="B3CE82"/>
      </a:hlink>
      <a:folHlink>
        <a:srgbClr val="B8AD48"/>
      </a:folHlink>
    </a:clrScheme>
    <a:fontScheme name="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2F2F2"/>
        </a:accent5>
        <a:accent6>
          <a:srgbClr val="727272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第五章1">
  <a:themeElements>
    <a:clrScheme name="">
      <a:dk1>
        <a:srgbClr val="000000"/>
      </a:dk1>
      <a:lt1>
        <a:srgbClr val="FFFFFF"/>
      </a:lt1>
      <a:dk2>
        <a:srgbClr val="6A4076"/>
      </a:dk2>
      <a:lt2>
        <a:srgbClr val="969696"/>
      </a:lt2>
      <a:accent1>
        <a:srgbClr val="DBA9C2"/>
      </a:accent1>
      <a:accent2>
        <a:srgbClr val="E1BF91"/>
      </a:accent2>
      <a:accent3>
        <a:srgbClr val="FFFFFF"/>
      </a:accent3>
      <a:accent4>
        <a:srgbClr val="000000"/>
      </a:accent4>
      <a:accent5>
        <a:srgbClr val="EAD1DD"/>
      </a:accent5>
      <a:accent6>
        <a:srgbClr val="CAAB82"/>
      </a:accent6>
      <a:hlink>
        <a:srgbClr val="B3CE82"/>
      </a:hlink>
      <a:folHlink>
        <a:srgbClr val="B8AD48"/>
      </a:folHlink>
    </a:clrScheme>
    <a:fontScheme name="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2F2F2"/>
        </a:accent5>
        <a:accent6>
          <a:srgbClr val="727272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第五章1</Template>
  <TotalTime>2</TotalTime>
  <Words>8</Words>
  <Application>Microsoft Office PowerPoint</Application>
  <PresentationFormat>全屏显示(4:3)</PresentationFormat>
  <Paragraphs>8</Paragraphs>
  <Slides>48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Tahoma</vt:lpstr>
      <vt:lpstr>Times New Roman</vt:lpstr>
      <vt:lpstr>Wingdings</vt:lpstr>
      <vt:lpstr>第五章1</vt:lpstr>
      <vt:lpstr>1_第五章1</vt:lpstr>
      <vt:lpstr>2_第五章1</vt:lpstr>
      <vt:lpstr>3_第五章1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- BMTD 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MA Fei</dc:creator>
  <cp:lastModifiedBy>飞 马</cp:lastModifiedBy>
  <cp:revision>1061</cp:revision>
  <dcterms:created xsi:type="dcterms:W3CDTF">2000-03-01T12:06:00Z</dcterms:created>
  <dcterms:modified xsi:type="dcterms:W3CDTF">2024-04-11T09:56:22Z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9711E4C4D5FF4CA085B9992001D584A4</vt:lpwstr>
  </property>
</Properties>
</file>